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BF"/>
    <a:srgbClr val="44546A"/>
    <a:srgbClr val="FF0000"/>
    <a:srgbClr val="FF8989"/>
    <a:srgbClr val="214990"/>
    <a:srgbClr val="E1F3F7"/>
    <a:srgbClr val="7698D5"/>
    <a:srgbClr val="668DD0"/>
    <a:srgbClr val="73C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66" d="100"/>
          <a:sy n="66" d="100"/>
        </p:scale>
        <p:origin x="-1980" y="-3324"/>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0742648"/>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32483604"/>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2015528711"/>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226901498"/>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1994939618"/>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46311467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7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75"/>
            <a:stretch>
              <a:fillRect/>
            </a:stretch>
          </p:blipFill>
          <p:spPr>
            <a:xfrm>
              <a:off x="6764177" y="2070439"/>
              <a:ext cx="1162188" cy="1162188"/>
            </a:xfrm>
            <a:prstGeom prst="rect">
              <a:avLst/>
            </a:prstGeom>
            <a:grpFill/>
          </p:spPr>
        </p:pic>
      </p:gr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36126</TotalTime>
  <Words>4659</Words>
  <Application>Microsoft Office PowerPoint</Application>
  <PresentationFormat>ユーザー設定</PresentationFormat>
  <Paragraphs>429</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Cascadia Code</vt:lpstr>
      <vt:lpstr>游ゴシック</vt:lpstr>
      <vt:lpstr>Bahnschrift SemiCondensed</vt:lpstr>
      <vt:lpstr>メイリオ</vt:lpstr>
      <vt:lpstr>Roboto Black</vt:lpstr>
      <vt:lpstr>Arial Narrow Bold</vt:lpstr>
      <vt:lpstr>Arial</vt:lpstr>
      <vt:lpstr>Roboto Condensed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78</cp:revision>
  <cp:lastPrinted>2025-06-22T01:51:05Z</cp:lastPrinted>
  <dcterms:modified xsi:type="dcterms:W3CDTF">2025-07-02T09:04:59Z</dcterms:modified>
</cp:coreProperties>
</file>